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87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40675B-2507-C2E7-9468-1606086830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E38FEF-B085-D948-1223-62835FC73C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BBCB0DD-96F4-01B5-481F-2AA4B6E48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D88F56E-823B-65C7-1830-946FF8DA3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FA09EB3-0A47-73BF-F210-A020C68F6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10407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4BB0B-6048-8E51-8269-836384292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217622B-CFA0-EED5-5F96-2B7FE4C32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0EDB9CA-0D62-C15D-18E0-89286AD0C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18DA859-1062-B97D-F7B4-C0DC6EF5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66F2D73-E6B2-9ED1-61CC-1C364837D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1096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C5D300-3EE8-B653-F3DA-749F2F90DE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16F0FC67-D158-0092-643B-74F6ABCC54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EDAAA99-A165-26C5-757C-15FB96D47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1913129-50AF-4D9D-A800-5870689E6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AC0E62D-C474-DCE7-0AA1-F7B61F7B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822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C709D-4811-D3A6-31FF-2E0452330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9F3BD05-20EC-CB30-6314-06DE29B7E2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DB7565D-42C5-105F-F0B4-7C32CA1C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F378FBD-2287-FDEE-F58B-971AE74A2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A49F894-F919-82AA-E39C-1EC8F22B6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865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41D7C-C4FA-8935-095A-FD1003E17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683B192-7F76-E5AB-5DB3-3C2CFF937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B28890B-E669-3BA4-419A-06BE6C827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8D278E1-EA9C-24F1-693E-C569D5A3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3A87DE6-607B-0465-3C23-4156FF0E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814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8E96E-AC95-BBE1-C88D-6ACBD5ECF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444CF97-BF17-3827-2121-2A61ECF06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B66345C8-A7AA-CF58-8653-F3E69D772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DCEA1DD-C86E-D6C9-9507-2DDAFC1BD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6637206-8359-E081-8323-3CEC0B343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8121768-63E7-5668-DC0D-1AAA56CA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695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45208-C899-9E67-0FAC-CB1F314DF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51BF88A-DDAA-850D-B4C9-20EF413DD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79C37503-81A7-3256-72A0-728D77CA9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8604F0FE-B49E-3F91-939B-17D0E2D40B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FB1FF846-8FEF-7494-D28A-8566C7A867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7624533E-7FB8-BDB9-BB59-B6C350CE4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D62D5C11-34D7-B6EB-7411-BD676D421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9FAE9F41-2614-C833-8656-9A7ADAF28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0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DA5332-0754-0E78-FB6C-877F63D85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E64E6FE9-D03E-9218-B709-04DDA6A1C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A5A1ED9-5A9C-1F2B-D2F5-5E637F2D7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163851E-B3DF-0255-242B-7C16938C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3200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0BFA2BE3-36A1-A0D4-8F85-17F6BEDE6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B259725-6E45-F1E2-6324-F3B379D7E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A46C836-3177-DF2B-95A4-DE19B91F5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026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346F0-3ACE-30DD-C621-1C7AFA41C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A0098B9-2152-466A-A96C-5FAED19AB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C652C2FE-9C8F-B868-43A4-9174BC182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F47522B-A3BA-0902-AFD3-2F3335872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6F0F69D-8345-5A8B-7C53-B12C7A93E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DB3C8A0-6456-8B44-8E51-62900B70B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225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572A7-1948-DB00-227C-50ECAB18F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F8964FBB-0E36-20AB-51C6-8BA0CC43B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07B9C52-623B-99DC-16B4-EB9996A837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57F50D22-032A-0DD8-A7B1-9DCC46B56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46A6D05-D6C6-903C-74C0-5C18594D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020B3B7-EEE9-1FC9-F5AE-FC0388807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3400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44209424-19E8-A990-12EE-537C6F19C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5154335-027B-BBCD-5B7A-C955E72D3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A00EAB8-C2C5-493F-3285-B41076EAB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434A9-C6D2-4E0E-9C90-445C91FC7B2C}" type="datetimeFigureOut">
              <a:rPr lang="pt-PT" smtClean="0"/>
              <a:t>29/08/2025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A5997F0-174E-3B36-2F85-F61FD6CCE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9120E2F-6447-CA26-BC5D-4920751B1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51925C-88C2-43C2-A6C2-F27BE7C8590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927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studoautonomo.dge.mec.p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youtu.be/2ZtEvfUmn4I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44DEAF6-1CA7-7CF5-173A-78316DA469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483" r="17913"/>
          <a:stretch>
            <a:fillRect/>
          </a:stretch>
        </p:blipFill>
        <p:spPr>
          <a:xfrm>
            <a:off x="342900" y="578406"/>
            <a:ext cx="6635353" cy="5701186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8D4EF59-60EE-63BD-D0D3-88615ADCEA31}"/>
              </a:ext>
            </a:extLst>
          </p:cNvPr>
          <p:cNvSpPr txBox="1"/>
          <p:nvPr/>
        </p:nvSpPr>
        <p:spPr>
          <a:xfrm>
            <a:off x="6219825" y="1479031"/>
            <a:ext cx="5972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dirty="0">
                <a:solidFill>
                  <a:srgbClr val="6787E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estudoautonomo.dge.mec.pt</a:t>
            </a:r>
            <a:endParaRPr lang="pt-PT" sz="2400" dirty="0">
              <a:solidFill>
                <a:srgbClr val="6787E3"/>
              </a:solidFill>
            </a:endParaRPr>
          </a:p>
        </p:txBody>
      </p:sp>
      <p:pic>
        <p:nvPicPr>
          <p:cNvPr id="8" name="Imagem 7" descr="Uma imagem com captura de ecrã, padrão, círculo, preto e branco&#10;&#10;Os conteúdos gerados por IA podem estar incorretos.">
            <a:extLst>
              <a:ext uri="{FF2B5EF4-FFF2-40B4-BE49-F238E27FC236}">
                <a16:creationId xmlns:a16="http://schemas.microsoft.com/office/drawing/2014/main" id="{6AC8794C-EFC1-7960-CAAF-B0A86C4FE2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7213" y="2568695"/>
            <a:ext cx="2219325" cy="2219325"/>
          </a:xfrm>
          <a:prstGeom prst="rect">
            <a:avLst/>
          </a:prstGeom>
          <a:ln w="57150">
            <a:solidFill>
              <a:srgbClr val="6787E3"/>
            </a:solidFill>
          </a:ln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E70E10AB-8AC7-4A97-2825-3E7A4EFC9072}"/>
              </a:ext>
            </a:extLst>
          </p:cNvPr>
          <p:cNvSpPr txBox="1"/>
          <p:nvPr/>
        </p:nvSpPr>
        <p:spPr>
          <a:xfrm>
            <a:off x="6638925" y="5596994"/>
            <a:ext cx="55530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PT" sz="1800" b="1" u="sng" dirty="0">
                <a:solidFill>
                  <a:srgbClr val="6787E3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https://youtu.be/2ZtEvfUmn4I</a:t>
            </a:r>
            <a:endParaRPr lang="pt-PT" sz="1800" b="1" dirty="0">
              <a:solidFill>
                <a:srgbClr val="6787E3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3DD12F0-5B81-0570-91E3-50E83023AA26}"/>
              </a:ext>
            </a:extLst>
          </p:cNvPr>
          <p:cNvSpPr txBox="1"/>
          <p:nvPr/>
        </p:nvSpPr>
        <p:spPr>
          <a:xfrm>
            <a:off x="6638925" y="5224805"/>
            <a:ext cx="55530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/>
              <a:t>Vídeo de divulgação da plataforma Estudo Autónomo</a:t>
            </a:r>
          </a:p>
        </p:txBody>
      </p:sp>
    </p:spTree>
    <p:extLst>
      <p:ext uri="{BB962C8B-B14F-4D97-AF65-F5344CB8AC3E}">
        <p14:creationId xmlns:p14="http://schemas.microsoft.com/office/powerpoint/2010/main" val="3201831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</Words>
  <Application>Microsoft Office PowerPoint</Application>
  <PresentationFormat>Ecrã Panorâmico</PresentationFormat>
  <Paragraphs>3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Ângela Fernandes (Estudo Autónomo)</dc:creator>
  <cp:lastModifiedBy>Ângela Fernandes (Estudo Autónomo)</cp:lastModifiedBy>
  <cp:revision>1</cp:revision>
  <dcterms:created xsi:type="dcterms:W3CDTF">2025-08-29T11:06:46Z</dcterms:created>
  <dcterms:modified xsi:type="dcterms:W3CDTF">2025-08-29T11:19:27Z</dcterms:modified>
</cp:coreProperties>
</file>